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6" r:id="rId3"/>
    <p:sldMasterId id="2147483701" r:id="rId4"/>
    <p:sldMasterId id="2147483716" r:id="rId5"/>
    <p:sldMasterId id="2147483729" r:id="rId6"/>
    <p:sldMasterId id="2147483742" r:id="rId7"/>
  </p:sldMasterIdLst>
  <p:notesMasterIdLst>
    <p:notesMasterId r:id="rId24"/>
  </p:notesMasterIdLst>
  <p:sldIdLst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797675" cy="98567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1">
          <p15:clr>
            <a:srgbClr val="A4A3A4"/>
          </p15:clr>
        </p15:guide>
        <p15:guide id="2" orient="horz" pos="3794">
          <p15:clr>
            <a:srgbClr val="A4A3A4"/>
          </p15:clr>
        </p15:guide>
        <p15:guide id="3" orient="horz" pos="1570">
          <p15:clr>
            <a:srgbClr val="A4A3A4"/>
          </p15:clr>
        </p15:guide>
        <p15:guide id="4" orient="horz" pos="1161">
          <p15:clr>
            <a:srgbClr val="A4A3A4"/>
          </p15:clr>
        </p15:guide>
        <p15:guide id="5" orient="horz" pos="1619">
          <p15:clr>
            <a:srgbClr val="A4A3A4"/>
          </p15:clr>
        </p15:guide>
        <p15:guide id="6" orient="horz" pos="938">
          <p15:clr>
            <a:srgbClr val="A4A3A4"/>
          </p15:clr>
        </p15:guide>
        <p15:guide id="7" orient="horz" pos="3886">
          <p15:clr>
            <a:srgbClr val="A4A3A4"/>
          </p15:clr>
        </p15:guide>
        <p15:guide id="8" pos="771">
          <p15:clr>
            <a:srgbClr val="A4A3A4"/>
          </p15:clr>
        </p15:guide>
        <p15:guide id="9" pos="2880">
          <p15:clr>
            <a:srgbClr val="A4A3A4"/>
          </p15:clr>
        </p15:guide>
        <p15:guide id="10" pos="4877">
          <p15:clr>
            <a:srgbClr val="A4A3A4"/>
          </p15:clr>
        </p15:guide>
        <p15:guide id="11" pos="249">
          <p15:clr>
            <a:srgbClr val="A4A3A4"/>
          </p15:clr>
        </p15:guide>
        <p15:guide id="12" pos="55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94697" autoAdjust="0"/>
  </p:normalViewPr>
  <p:slideViewPr>
    <p:cSldViewPr snapToGrid="0">
      <p:cViewPr varScale="1">
        <p:scale>
          <a:sx n="79" d="100"/>
          <a:sy n="79" d="100"/>
        </p:scale>
        <p:origin x="108" y="768"/>
      </p:cViewPr>
      <p:guideLst>
        <p:guide orient="horz" pos="891"/>
        <p:guide orient="horz" pos="3794"/>
        <p:guide orient="horz" pos="1570"/>
        <p:guide orient="horz" pos="1161"/>
        <p:guide orient="horz" pos="1619"/>
        <p:guide orient="horz" pos="938"/>
        <p:guide orient="horz" pos="3886"/>
        <p:guide pos="771"/>
        <p:guide pos="2880"/>
        <p:guide pos="4877"/>
        <p:guide pos="24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96DC761-F4DE-44FC-B6AC-A72F31D8EEB7}" type="datetimeFigureOut">
              <a:rPr lang="de-DE"/>
              <a:pPr>
                <a:defRPr/>
              </a:pPr>
              <a:t>19.12.2017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1538"/>
            <a:ext cx="5438775" cy="443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61488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DB5D6C3-D0F2-4A7C-B0E8-5332660C84B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htw s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PPT_htwsaar_main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5935C-2890-457C-BA27-65A23ACE76B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7D70B-84A1-4072-A9A7-A6F5939C86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F019A-3217-430B-9179-6B7069C7FEF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  <a:lvl6pPr marL="180000" indent="-180000">
              <a:defRPr/>
            </a:lvl6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127F7-CBAE-4F15-90F5-167B2D93DBC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htw s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PPT_htwsaar_main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tw sa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 descr="PPT_htwsaar_main_headlin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17947-076A-4CF3-B2B7-E351F498ED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2873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2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30A7F-3957-484E-BD3A-73880C0384E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5C60D-4E63-44F0-82A2-29BB7E8BAD9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45FCA-1272-4949-8ABB-8101FB67512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FD1F2-7232-424E-9186-AC644EAA6BA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238F3-9895-4D8D-B241-7B084C427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22801-EE18-48BD-83A1-F729E629F8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EB7C3-8759-41F0-B477-8B1D9E521B2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A8BCD-91E4-4853-AB52-B73EA5FA74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3822C-4FAC-4E28-A9E7-F3F0D8971D6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BC176-D859-4CE0-B683-F71E1D46D5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94FE7-EF70-4952-B3E2-C65202361CA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70CB4-099F-4DDD-A48E-4BA9C2E316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htw s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PPT_htwsaar_main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tw sa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 descr="PPT_htwsaar_main_headlin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2873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2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8FA6E-FDAE-4790-AD10-E4385E6183B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B4977-6BAE-41F6-8962-954C3760720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2873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2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198C-0422-47D7-A461-65BD7F6D378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55FD6-A8AD-40BA-983F-5FFF43D442D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44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26078-6DC3-48CE-9CD9-4D0C30E2C18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4B8CC-9F64-45C7-A378-5A27285434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BC2DFC-0DF5-493F-A32B-E978336E88A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B8F13-36AB-4687-88E9-AD1AD478604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7B1E0-4D60-48B0-8476-DD3A6DA1DE3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71B0-DD3C-40B1-8CBE-223DD8D51B1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9D192-DC08-4C0D-8285-8E08D27C50C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BA6F4-BC38-4C7F-B9B9-25C69D3DCF5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054AE-6307-4938-A486-BAE70BA8813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08344-EE90-4C96-98C8-E0D7DB6784F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 descr="PPT_htwsaar_AuB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4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67209-6136-426C-AD62-2B17D1B4BAF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44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781C7-41D1-44FE-8C47-CF8292B32B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1EF98-DB84-4996-93A7-2F4DF580099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C72F1-6EC6-46B5-89EE-C6FF135773F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D92DA-7FBA-4ECC-B842-C6B4C96771B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B34A3-9FBF-4F11-A59E-B476E01F7B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80ACF-1929-4B65-BE5A-16CDF0519D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FE8CC-FD64-4AD7-A098-2CAC63B3392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377B8-DEA2-4EA0-B111-2CA0EA202AF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3A4D-28A6-4150-9DAD-64D945BF98A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5F376-6834-43E1-A938-C51C1FDDA4B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 descr="PPT_htwsaar_InWi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6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26600-51BC-4C91-B666-E2C3D0F598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44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AB8BB-0D3D-41AE-9AED-A00672317B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DE3B7-CA02-4E2F-A98B-5BCE1AEAC2B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E6B43-4F94-4ED2-AEC4-AC53F1418A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5BFB5-8AE4-4C57-A51B-1203AF5139E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B25C0-68DE-4A6A-84F8-6C72B6B8610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F6CE5-7B10-4695-BCE3-822DC363860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1B6AD-856F-43DF-90C0-AB2FA8AEB73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F090E-0174-4B12-8C06-236BF12D6F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A1730-E4AE-4235-B49E-AF08FE50767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E6BF8-B6AF-41E8-8384-C89F9C705B9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 descr="PPT_htwsaar_SoWi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7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8A0A6-E945-4AD2-8DF8-223E2CEDB00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DE56-C6C0-4C5A-AD97-7B7D097C45B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C4AFB-7654-4D8A-9950-AA5B5973E08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B0F87-672C-40C7-ADEF-0EFA8165215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8D510-6019-482D-B6A3-A61AC38E138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9AD8A-E52E-4F23-B005-1C05C2F513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67A2-AC31-435E-ADF6-0EA5D4D28E7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65E6F-C367-4A5D-92EA-00E835034D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A923A-CB4F-4EA9-BE7E-AF08054FD54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576D5-8963-4E19-A352-4C764729352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66BE1-D3FB-4E9B-ADFA-F471CB5839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 descr="PPT_htwsaar_WiWi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7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7199E-C7C0-4BC6-9B0D-096D7105F55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EC574-6523-44CA-B36C-91545544971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D69E3-5AB0-4461-A496-B5713DAEE7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EBABE-791B-4A40-90A6-333248EA71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7E1CD-A2C1-46FE-AD3C-F2A2AA580B1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9DE2A-74A5-4343-AA21-B2316A82421A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24724-561C-4293-8D85-ED44DF36802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7158A-6A40-4FAB-AA0A-EAB5D9B614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355C5-C221-40F2-9604-42DFF0EF516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5944-39E2-4B40-B9E3-60BC85765C6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44648-8B5C-4D69-96FB-0498C699A87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83006-4C1A-4646-B028-8F19BF52524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 descr="PPT_htwsaar_main_inhalt_vari3.jp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18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1361F9F-620A-47CD-A4DF-B70657A968C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Grafik 7" descr="PPT_htwsaar_main_inhalt_vari1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1638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18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B489B2-5EB3-4FEF-A3DF-A886F039DCA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Grafik 8" descr="PPT_htwsaar_main_inhalt_vari2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3174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18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68F91C4-F968-4EEB-9B5C-BB07A2523F9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Grafik 7" descr="PPT_htwsaar_AuB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4710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C413C43-04F5-4D1C-AD68-BF794B73D60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Grafik 8" descr="PPT_htwsaar_InWi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59396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78899CE-AC0B-4C4E-AE84-1F7F8DAF9C3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Grafik 7" descr="PPT_htwsaar_SoWi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7168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3358E94-1E97-40A6-923F-A75ED4AC2DA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Grafik 8" descr="PPT_htwsaar_WiWi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1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83972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632D280-1871-4FDA-9ED2-80FF440EB4B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80421" y="1736680"/>
            <a:ext cx="6518275" cy="28800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dirty="0" smtClean="0"/>
              <a:t>Game Design </a:t>
            </a:r>
            <a:r>
              <a:rPr lang="de-DE" dirty="0" err="1" smtClean="0"/>
              <a:t>and</a:t>
            </a:r>
            <a:r>
              <a:rPr lang="de-DE" dirty="0" smtClean="0"/>
              <a:t> Development</a:t>
            </a:r>
          </a:p>
          <a:p>
            <a:endParaRPr lang="de-DE" dirty="0"/>
          </a:p>
          <a:p>
            <a:r>
              <a:rPr lang="de-DE" dirty="0" smtClean="0"/>
              <a:t>Factor.io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23" y="2314791"/>
            <a:ext cx="3106026" cy="2663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Hunger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" b="5290"/>
          <a:stretch/>
        </p:blipFill>
        <p:spPr>
          <a:xfrm>
            <a:off x="571634" y="2886868"/>
            <a:ext cx="7822931" cy="1710436"/>
          </a:xfrm>
          <a:prstGeom prst="rect">
            <a:avLst/>
          </a:prstGeom>
        </p:spPr>
      </p:pic>
      <p:sp>
        <p:nvSpPr>
          <p:cNvPr id="7" name="AutoShape 2" descr="Bildergebnis für time icon"/>
          <p:cNvSpPr>
            <a:spLocks noChangeAspect="1" noChangeArrowheads="1"/>
          </p:cNvSpPr>
          <p:nvPr/>
        </p:nvSpPr>
        <p:spPr bwMode="auto">
          <a:xfrm>
            <a:off x="919162" y="5134673"/>
            <a:ext cx="1214437" cy="121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8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Balancing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Balancing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4" y="2017348"/>
            <a:ext cx="6953250" cy="44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1741714"/>
            <a:ext cx="6518276" cy="4274332"/>
          </a:xfrm>
        </p:spPr>
        <p:txBody>
          <a:bodyPr/>
          <a:lstStyle/>
          <a:p>
            <a:r>
              <a:rPr lang="de-DE" dirty="0"/>
              <a:t>HUNGER_DECREASE_DEPEND_CRAFT = 0.2</a:t>
            </a:r>
          </a:p>
          <a:p>
            <a:r>
              <a:rPr lang="de-DE" dirty="0"/>
              <a:t>HUNGER_DECREASE_DEPEND_TILE = 0.1</a:t>
            </a:r>
          </a:p>
          <a:p>
            <a:r>
              <a:rPr lang="de-DE" dirty="0"/>
              <a:t>HUNGER_DECREASE_DEPEND_ITEM = 0.2</a:t>
            </a:r>
          </a:p>
          <a:p>
            <a:r>
              <a:rPr lang="de-DE" dirty="0"/>
              <a:t>HUNGER_DECREASE_DEPEND_BUILD = 0.2</a:t>
            </a:r>
          </a:p>
          <a:p>
            <a:r>
              <a:rPr lang="de-DE" dirty="0"/>
              <a:t>HUNGER_DECREASE_DEPEND_REMOVE = 0.2</a:t>
            </a:r>
          </a:p>
          <a:p>
            <a:endParaRPr lang="de-DE" dirty="0"/>
          </a:p>
          <a:p>
            <a:r>
              <a:rPr lang="de-DE" dirty="0"/>
              <a:t>DEFAULT_ACQUIRE_RAW_FISH = 5</a:t>
            </a:r>
          </a:p>
          <a:p>
            <a:endParaRPr lang="de-DE" dirty="0"/>
          </a:p>
          <a:p>
            <a:r>
              <a:rPr lang="de-DE" dirty="0"/>
              <a:t>ADD_HUNGER_EATING_FISH = 10.0</a:t>
            </a:r>
          </a:p>
          <a:p>
            <a:r>
              <a:rPr lang="de-DE" dirty="0"/>
              <a:t>ADD_HEALTH_EATING_FISH = 0.0</a:t>
            </a:r>
          </a:p>
          <a:p>
            <a:endParaRPr lang="de-DE" dirty="0"/>
          </a:p>
          <a:p>
            <a:r>
              <a:rPr lang="de-DE" dirty="0"/>
              <a:t>ADD_HUNGER_EATING_RAW_MEAT = 2.0</a:t>
            </a:r>
          </a:p>
          <a:p>
            <a:r>
              <a:rPr lang="de-DE" dirty="0"/>
              <a:t>ADD_HEALTH_EATING_RAW_MEAT = -150.0</a:t>
            </a:r>
          </a:p>
          <a:p>
            <a:endParaRPr lang="de-DE" dirty="0"/>
          </a:p>
          <a:p>
            <a:r>
              <a:rPr lang="de-DE" dirty="0"/>
              <a:t>ADD_HUNGER_EATING_COOKED_MEAT = 15.0</a:t>
            </a:r>
          </a:p>
          <a:p>
            <a:r>
              <a:rPr lang="de-DE" dirty="0"/>
              <a:t>ADD_HEALTH_EATING_COOKED_MEAT = 0.0</a:t>
            </a:r>
          </a:p>
          <a:p>
            <a:endParaRPr lang="de-DE" dirty="0"/>
          </a:p>
          <a:p>
            <a:r>
              <a:rPr lang="de-DE" dirty="0"/>
              <a:t>ADD_HUNGER_EATING_MUSHROOM = 2.0</a:t>
            </a:r>
          </a:p>
          <a:p>
            <a:r>
              <a:rPr lang="de-DE" dirty="0"/>
              <a:t>ADD_HEALTH_EATING_MUSHROOM = 0.0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Balancing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9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Technical </a:t>
            </a:r>
            <a:r>
              <a:rPr lang="de-DE" sz="2800" dirty="0" err="1"/>
              <a:t>background</a:t>
            </a:r>
            <a:r>
              <a:rPr lang="de-DE" sz="2800" dirty="0"/>
              <a:t/>
            </a:r>
            <a:br>
              <a:rPr lang="de-DE" sz="2800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Technical </a:t>
            </a:r>
            <a:r>
              <a:rPr lang="de-DE" dirty="0" err="1"/>
              <a:t>background</a:t>
            </a: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Hier wird das Thema genannt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187"/>
            <a:ext cx="9144000" cy="45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1729867"/>
            <a:ext cx="6518275" cy="9366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732588"/>
            <a:ext cx="6518276" cy="36004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Technical Background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4400" t="10830" r="9600" b="45791"/>
          <a:stretch/>
        </p:blipFill>
        <p:spPr>
          <a:xfrm>
            <a:off x="307478" y="1370922"/>
            <a:ext cx="8482510" cy="272333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4267" t="10356" r="31200" b="72104"/>
          <a:stretch/>
        </p:blipFill>
        <p:spPr>
          <a:xfrm>
            <a:off x="307478" y="4453199"/>
            <a:ext cx="8482510" cy="1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1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else</a:t>
            </a:r>
            <a:r>
              <a:rPr lang="de-DE" sz="2800" dirty="0"/>
              <a:t> do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want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implement</a:t>
            </a:r>
            <a:r>
              <a:rPr lang="de-DE" sz="2800" dirty="0"/>
              <a:t>?</a:t>
            </a:r>
            <a:br>
              <a:rPr lang="de-DE" sz="2800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Rubrik zur inhaltlichen Orientierung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51458" y="4382286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191360" y="5629417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191360" y="4382286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2431353" y="3130870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27723" y="3130870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1614489" y="2001965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3223833" y="4382286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stCxn id="12" idx="3"/>
            <a:endCxn id="11" idx="0"/>
          </p:cNvCxnSpPr>
          <p:nvPr/>
        </p:nvCxnSpPr>
        <p:spPr>
          <a:xfrm flipH="1">
            <a:off x="1223963" y="2678389"/>
            <a:ext cx="506582" cy="45248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2" idx="5"/>
            <a:endCxn id="10" idx="0"/>
          </p:cNvCxnSpPr>
          <p:nvPr/>
        </p:nvCxnSpPr>
        <p:spPr>
          <a:xfrm>
            <a:off x="2290913" y="2678389"/>
            <a:ext cx="536680" cy="45248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1" idx="3"/>
            <a:endCxn id="9" idx="0"/>
          </p:cNvCxnSpPr>
          <p:nvPr/>
        </p:nvCxnSpPr>
        <p:spPr>
          <a:xfrm flipH="1">
            <a:off x="587600" y="3807294"/>
            <a:ext cx="356179" cy="57499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4"/>
            <a:endCxn id="8" idx="0"/>
          </p:cNvCxnSpPr>
          <p:nvPr/>
        </p:nvCxnSpPr>
        <p:spPr>
          <a:xfrm>
            <a:off x="587600" y="5174766"/>
            <a:ext cx="0" cy="45465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0" idx="3"/>
            <a:endCxn id="7" idx="0"/>
          </p:cNvCxnSpPr>
          <p:nvPr/>
        </p:nvCxnSpPr>
        <p:spPr>
          <a:xfrm flipH="1">
            <a:off x="2147698" y="3807294"/>
            <a:ext cx="399711" cy="57499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5"/>
            <a:endCxn id="13" idx="0"/>
          </p:cNvCxnSpPr>
          <p:nvPr/>
        </p:nvCxnSpPr>
        <p:spPr>
          <a:xfrm>
            <a:off x="3107777" y="3807294"/>
            <a:ext cx="512296" cy="57499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8" y="2420930"/>
            <a:ext cx="1835284" cy="2552191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93" y="4382286"/>
            <a:ext cx="1847385" cy="18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3278251"/>
            <a:ext cx="6518275" cy="936625"/>
          </a:xfrm>
        </p:spPr>
        <p:txBody>
          <a:bodyPr/>
          <a:lstStyle/>
          <a:p>
            <a:pPr algn="ctr"/>
            <a:r>
              <a:rPr lang="de-DE" sz="6000" dirty="0" smtClean="0"/>
              <a:t>Live-Demo</a:t>
            </a:r>
            <a:endParaRPr lang="de-DE" sz="6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Live-Demo-Video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37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did</a:t>
            </a:r>
            <a:r>
              <a:rPr lang="de-DE" sz="2400" dirty="0" smtClean="0"/>
              <a:t> </a:t>
            </a:r>
            <a:r>
              <a:rPr lang="de-DE" sz="2400" dirty="0" err="1" smtClean="0"/>
              <a:t>we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</a:t>
            </a:r>
            <a:r>
              <a:rPr lang="de-DE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Balancing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Technical </a:t>
            </a:r>
            <a:r>
              <a:rPr lang="de-DE" sz="2400" dirty="0" err="1" smtClean="0"/>
              <a:t>background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else</a:t>
            </a:r>
            <a:r>
              <a:rPr lang="de-DE" sz="2400" dirty="0" smtClean="0"/>
              <a:t> do </a:t>
            </a:r>
            <a:r>
              <a:rPr lang="de-DE" sz="2400" dirty="0" err="1" smtClean="0"/>
              <a:t>we</a:t>
            </a:r>
            <a:r>
              <a:rPr lang="de-DE" sz="2400" dirty="0" smtClean="0"/>
              <a:t> </a:t>
            </a:r>
            <a:r>
              <a:rPr lang="de-DE" sz="2400" dirty="0" err="1" smtClean="0"/>
              <a:t>want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</a:t>
            </a:r>
            <a:r>
              <a:rPr lang="de-DE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Live-Demo-Video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5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Gravel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Sand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65" y="3004093"/>
            <a:ext cx="1469209" cy="146920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2" y="3048127"/>
            <a:ext cx="1439564" cy="14395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14" y="2749005"/>
            <a:ext cx="1724297" cy="17242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7" b="50953"/>
          <a:stretch/>
        </p:blipFill>
        <p:spPr>
          <a:xfrm>
            <a:off x="2105071" y="3512273"/>
            <a:ext cx="2845034" cy="213106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7" b="50953"/>
          <a:stretch/>
        </p:blipFill>
        <p:spPr>
          <a:xfrm>
            <a:off x="5349576" y="3512273"/>
            <a:ext cx="2845034" cy="21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1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6" y="2171589"/>
            <a:ext cx="1271588" cy="12715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9" y="3507718"/>
            <a:ext cx="1413955" cy="141395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9" y="4986214"/>
            <a:ext cx="1413955" cy="141395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9" b="76545"/>
          <a:stretch/>
        </p:blipFill>
        <p:spPr>
          <a:xfrm>
            <a:off x="2261137" y="2711946"/>
            <a:ext cx="2221963" cy="220972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17" y="1576390"/>
            <a:ext cx="1190397" cy="1190397"/>
          </a:xfrm>
          <a:prstGeom prst="rect">
            <a:avLst/>
          </a:prstGeom>
        </p:spPr>
      </p:pic>
      <p:cxnSp>
        <p:nvCxnSpPr>
          <p:cNvPr id="15" name="Gekrümmte Verbindung 14"/>
          <p:cNvCxnSpPr>
            <a:stCxn id="12" idx="0"/>
            <a:endCxn id="13" idx="1"/>
          </p:cNvCxnSpPr>
          <p:nvPr/>
        </p:nvCxnSpPr>
        <p:spPr>
          <a:xfrm rot="5400000" flipH="1" flipV="1">
            <a:off x="3820990" y="1722719"/>
            <a:ext cx="540357" cy="143809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71" y="2844405"/>
            <a:ext cx="1326626" cy="1326626"/>
          </a:xfrm>
          <a:prstGeom prst="rect">
            <a:avLst/>
          </a:prstGeom>
        </p:spPr>
      </p:pic>
      <p:cxnSp>
        <p:nvCxnSpPr>
          <p:cNvPr id="18" name="Gekrümmte Verbindung 17"/>
          <p:cNvCxnSpPr>
            <a:stCxn id="13" idx="3"/>
            <a:endCxn id="16" idx="0"/>
          </p:cNvCxnSpPr>
          <p:nvPr/>
        </p:nvCxnSpPr>
        <p:spPr>
          <a:xfrm>
            <a:off x="6000614" y="2171589"/>
            <a:ext cx="1409270" cy="67281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8" y="3925338"/>
            <a:ext cx="1457260" cy="14572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58" y="5173589"/>
            <a:ext cx="1268759" cy="1268759"/>
          </a:xfrm>
          <a:prstGeom prst="rect">
            <a:avLst/>
          </a:prstGeom>
        </p:spPr>
      </p:pic>
      <p:cxnSp>
        <p:nvCxnSpPr>
          <p:cNvPr id="22" name="Gekrümmte Verbindung 21"/>
          <p:cNvCxnSpPr>
            <a:stCxn id="16" idx="1"/>
            <a:endCxn id="19" idx="0"/>
          </p:cNvCxnSpPr>
          <p:nvPr/>
        </p:nvCxnSpPr>
        <p:spPr>
          <a:xfrm rot="10800000" flipV="1">
            <a:off x="5480019" y="3507718"/>
            <a:ext cx="1266553" cy="41762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/>
          <p:cNvCxnSpPr>
            <a:stCxn id="19" idx="2"/>
            <a:endCxn id="20" idx="1"/>
          </p:cNvCxnSpPr>
          <p:nvPr/>
        </p:nvCxnSpPr>
        <p:spPr>
          <a:xfrm rot="16200000" flipH="1">
            <a:off x="6081253" y="4781363"/>
            <a:ext cx="425371" cy="162784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Glas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Solarpanels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" y="1927144"/>
            <a:ext cx="1724297" cy="172429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50" y="2529495"/>
            <a:ext cx="1413666" cy="141366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963" y="4956894"/>
            <a:ext cx="1228609" cy="122860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40" y="4123156"/>
            <a:ext cx="2151043" cy="1667475"/>
          </a:xfrm>
          <a:prstGeom prst="rect">
            <a:avLst/>
          </a:prstGeom>
        </p:spPr>
      </p:pic>
      <p:cxnSp>
        <p:nvCxnSpPr>
          <p:cNvPr id="16" name="Gekrümmte Verbindung 15"/>
          <p:cNvCxnSpPr>
            <a:stCxn id="9" idx="3"/>
            <a:endCxn id="14" idx="0"/>
          </p:cNvCxnSpPr>
          <p:nvPr/>
        </p:nvCxnSpPr>
        <p:spPr>
          <a:xfrm>
            <a:off x="1969236" y="2789293"/>
            <a:ext cx="1048126" cy="1333863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/>
          <p:cNvCxnSpPr>
            <a:stCxn id="14" idx="0"/>
            <a:endCxn id="5" idx="1"/>
          </p:cNvCxnSpPr>
          <p:nvPr/>
        </p:nvCxnSpPr>
        <p:spPr>
          <a:xfrm rot="5400000" flipH="1" flipV="1">
            <a:off x="3153992" y="3099698"/>
            <a:ext cx="886828" cy="1160088"/>
          </a:xfrm>
          <a:prstGeom prst="curved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726" y="1441550"/>
            <a:ext cx="1495043" cy="138003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79" y="3782069"/>
            <a:ext cx="1523151" cy="1405986"/>
          </a:xfrm>
          <a:prstGeom prst="rect">
            <a:avLst/>
          </a:prstGeom>
        </p:spPr>
      </p:pic>
      <p:cxnSp>
        <p:nvCxnSpPr>
          <p:cNvPr id="23" name="Gekrümmte Verbindung 22"/>
          <p:cNvCxnSpPr>
            <a:stCxn id="5" idx="3"/>
            <a:endCxn id="21" idx="1"/>
          </p:cNvCxnSpPr>
          <p:nvPr/>
        </p:nvCxnSpPr>
        <p:spPr>
          <a:xfrm>
            <a:off x="5591116" y="3236328"/>
            <a:ext cx="1319063" cy="1248734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krümmte Verbindung 24"/>
          <p:cNvCxnSpPr>
            <a:stCxn id="13" idx="3"/>
            <a:endCxn id="21" idx="2"/>
          </p:cNvCxnSpPr>
          <p:nvPr/>
        </p:nvCxnSpPr>
        <p:spPr>
          <a:xfrm flipV="1">
            <a:off x="5846572" y="5188055"/>
            <a:ext cx="1825183" cy="38314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stCxn id="20" idx="2"/>
          </p:cNvCxnSpPr>
          <p:nvPr/>
        </p:nvCxnSpPr>
        <p:spPr>
          <a:xfrm rot="16200000" flipH="1">
            <a:off x="7143448" y="3332389"/>
            <a:ext cx="1039106" cy="1750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6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Salt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Poisoncapsule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01" y="4031497"/>
            <a:ext cx="2166086" cy="216608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29" y="2391421"/>
            <a:ext cx="1775943" cy="177594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89" y="4209284"/>
            <a:ext cx="1810511" cy="181051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03" y="2572415"/>
            <a:ext cx="1413955" cy="1413955"/>
          </a:xfrm>
          <a:prstGeom prst="rect">
            <a:avLst/>
          </a:prstGeom>
        </p:spPr>
      </p:pic>
      <p:cxnSp>
        <p:nvCxnSpPr>
          <p:cNvPr id="16" name="Gekrümmte Verbindung 15"/>
          <p:cNvCxnSpPr>
            <a:stCxn id="14" idx="2"/>
            <a:endCxn id="5" idx="1"/>
          </p:cNvCxnSpPr>
          <p:nvPr/>
        </p:nvCxnSpPr>
        <p:spPr>
          <a:xfrm rot="16200000" flipH="1">
            <a:off x="1072506" y="4071745"/>
            <a:ext cx="1128170" cy="95742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/>
          <p:cNvCxnSpPr>
            <a:stCxn id="5" idx="0"/>
            <a:endCxn id="12" idx="1"/>
          </p:cNvCxnSpPr>
          <p:nvPr/>
        </p:nvCxnSpPr>
        <p:spPr>
          <a:xfrm rot="5400000" flipH="1" flipV="1">
            <a:off x="3489034" y="2988703"/>
            <a:ext cx="752104" cy="133348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krümmte Verbindung 19"/>
          <p:cNvCxnSpPr>
            <a:stCxn id="12" idx="2"/>
            <a:endCxn id="13" idx="1"/>
          </p:cNvCxnSpPr>
          <p:nvPr/>
        </p:nvCxnSpPr>
        <p:spPr>
          <a:xfrm rot="16200000" flipH="1">
            <a:off x="5572857" y="4014308"/>
            <a:ext cx="947176" cy="125328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9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Meat, </a:t>
            </a:r>
            <a:r>
              <a:rPr lang="de-DE" dirty="0" err="1" smtClean="0"/>
              <a:t>Mushrooms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Seeds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Apples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9" y="4259141"/>
            <a:ext cx="1413674" cy="141367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76" y="3335062"/>
            <a:ext cx="1413674" cy="14136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24" y="5197626"/>
            <a:ext cx="1413674" cy="141367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17" y="5197626"/>
            <a:ext cx="1413674" cy="141367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91" y="2047618"/>
            <a:ext cx="2334768" cy="199428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0" t="38223" r="38008" b="56622"/>
          <a:stretch/>
        </p:blipFill>
        <p:spPr>
          <a:xfrm>
            <a:off x="5307680" y="1848167"/>
            <a:ext cx="2358521" cy="13411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3" t="51536" r="42934" b="25505"/>
          <a:stretch/>
        </p:blipFill>
        <p:spPr>
          <a:xfrm>
            <a:off x="3317654" y="3157141"/>
            <a:ext cx="3222513" cy="2158478"/>
          </a:xfrm>
          <a:prstGeom prst="rect">
            <a:avLst/>
          </a:prstGeom>
        </p:spPr>
      </p:pic>
      <p:cxnSp>
        <p:nvCxnSpPr>
          <p:cNvPr id="19" name="Gekrümmte Verbindung 18"/>
          <p:cNvCxnSpPr>
            <a:stCxn id="10" idx="1"/>
            <a:endCxn id="3" idx="0"/>
          </p:cNvCxnSpPr>
          <p:nvPr/>
        </p:nvCxnSpPr>
        <p:spPr>
          <a:xfrm rot="10800000" flipV="1">
            <a:off x="1035117" y="3044759"/>
            <a:ext cx="122075" cy="121438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krümmte Verbindung 21"/>
          <p:cNvCxnSpPr>
            <a:stCxn id="15" idx="1"/>
            <a:endCxn id="8" idx="1"/>
          </p:cNvCxnSpPr>
          <p:nvPr/>
        </p:nvCxnSpPr>
        <p:spPr>
          <a:xfrm rot="10800000" flipV="1">
            <a:off x="3024324" y="4236379"/>
            <a:ext cx="293330" cy="1668083"/>
          </a:xfrm>
          <a:prstGeom prst="curvedConnector3">
            <a:avLst>
              <a:gd name="adj1" fmla="val 17793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/>
          <p:cNvCxnSpPr>
            <a:stCxn id="15" idx="3"/>
            <a:endCxn id="9" idx="3"/>
          </p:cNvCxnSpPr>
          <p:nvPr/>
        </p:nvCxnSpPr>
        <p:spPr>
          <a:xfrm>
            <a:off x="6540167" y="4236380"/>
            <a:ext cx="39424" cy="1668083"/>
          </a:xfrm>
          <a:prstGeom prst="curvedConnector3">
            <a:avLst>
              <a:gd name="adj1" fmla="val 67985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krümmte Verbindung 25"/>
          <p:cNvCxnSpPr>
            <a:stCxn id="11" idx="3"/>
            <a:endCxn id="7" idx="0"/>
          </p:cNvCxnSpPr>
          <p:nvPr/>
        </p:nvCxnSpPr>
        <p:spPr>
          <a:xfrm>
            <a:off x="7666201" y="2518727"/>
            <a:ext cx="511012" cy="81633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0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Greenhouse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Plants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16087"/>
            <a:ext cx="4207117" cy="42071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13" y="2239841"/>
            <a:ext cx="1593063" cy="159306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" y="5139969"/>
            <a:ext cx="1224255" cy="122425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57" y="5139969"/>
            <a:ext cx="1224255" cy="12242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17" y="4157504"/>
            <a:ext cx="1675359" cy="167535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57" y="2209996"/>
            <a:ext cx="1586331" cy="15863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6" y="4291616"/>
            <a:ext cx="1541247" cy="154124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12" y="4930211"/>
            <a:ext cx="1434045" cy="143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Food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18" y="3358856"/>
            <a:ext cx="1422375" cy="14223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88" y="1901093"/>
            <a:ext cx="1422375" cy="14223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44960"/>
            <a:ext cx="1422375" cy="142237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53" y="2076475"/>
            <a:ext cx="1422375" cy="142237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48" y="4816620"/>
            <a:ext cx="1422375" cy="14223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41" y="3427724"/>
            <a:ext cx="1422375" cy="14223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41" y="4981473"/>
            <a:ext cx="1422375" cy="142237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65" y="5253576"/>
            <a:ext cx="1422375" cy="14223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72" y="3722026"/>
            <a:ext cx="1422375" cy="142237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490" y="663048"/>
            <a:ext cx="1422375" cy="142237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25" y="788747"/>
            <a:ext cx="1422375" cy="142237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41" y="1638312"/>
            <a:ext cx="1422375" cy="142237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" y="2442236"/>
            <a:ext cx="1970977" cy="197097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" y="4413213"/>
            <a:ext cx="2132774" cy="21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tw saar - Haupt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tw saar - Alternative Fusszeile 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tw saar - Alternative Fusszeile 2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tw saar - Architektur &amp; Bauingenieurwes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tw saar - Ingenieurwissenschaf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htw saar - Sozialwissenschaf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htw saar - Wirtschaftswissenschaf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Bildschirmpräsentation (4:3)</PresentationFormat>
  <Paragraphs>75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Arial</vt:lpstr>
      <vt:lpstr>Calibri</vt:lpstr>
      <vt:lpstr>Symbol</vt:lpstr>
      <vt:lpstr>htw saar - Hauptdesign</vt:lpstr>
      <vt:lpstr>1_htw saar - Alternative Fusszeile 1</vt:lpstr>
      <vt:lpstr>2_htw saar - Alternative Fusszeile 2</vt:lpstr>
      <vt:lpstr>3_htw saar - Architektur &amp; Bauingenieurwesen</vt:lpstr>
      <vt:lpstr>4_htw saar - Ingenieurwissenschaften</vt:lpstr>
      <vt:lpstr>5_htw saar - Sozialwissenschaften</vt:lpstr>
      <vt:lpstr>6_htw saar - Wirtschaftswissenschaften</vt:lpstr>
      <vt:lpstr>PowerPoint-Präsentation</vt:lpstr>
      <vt:lpstr>Agenda</vt:lpstr>
      <vt:lpstr>Gravel and Sand</vt:lpstr>
      <vt:lpstr>Gold </vt:lpstr>
      <vt:lpstr>Glas and better Solarpanels</vt:lpstr>
      <vt:lpstr>Salt and a new Poisoncapsule</vt:lpstr>
      <vt:lpstr>Meat, Mushrooms, Seeds and Apples</vt:lpstr>
      <vt:lpstr>Greenhouse and Plants</vt:lpstr>
      <vt:lpstr>Food</vt:lpstr>
      <vt:lpstr>Hunger</vt:lpstr>
      <vt:lpstr>Balancing</vt:lpstr>
      <vt:lpstr>PowerPoint-Präsentation</vt:lpstr>
      <vt:lpstr>Technical background </vt:lpstr>
      <vt:lpstr>PowerPoint-Präsentation</vt:lpstr>
      <vt:lpstr>What else do we want to implement? </vt:lpstr>
      <vt:lpstr>Live-Demo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Richard Striegel</dc:creator>
  <cp:lastModifiedBy>garten freund</cp:lastModifiedBy>
  <cp:revision>164</cp:revision>
  <dcterms:created xsi:type="dcterms:W3CDTF">2013-07-22T13:05:37Z</dcterms:created>
  <dcterms:modified xsi:type="dcterms:W3CDTF">2017-12-19T19:11:26Z</dcterms:modified>
</cp:coreProperties>
</file>